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307" r:id="rId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EF6"/>
    <a:srgbClr val="E2EBF6"/>
    <a:srgbClr val="5C9CEE"/>
    <a:srgbClr val="80B2F0"/>
    <a:srgbClr val="99C1F1"/>
    <a:srgbClr val="AACBF2"/>
    <a:srgbClr val="BDD4F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98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5F9D069-CD88-8640-BE5C-216841B4F4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6989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6F7EE6E-7770-3549-B7A9-5386A1056E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51224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78D0498-6983-C443-8A28-60C3D1101AB6}" type="slidenum">
              <a:rPr lang="en-US" altLang="ja-JP" sz="1200"/>
              <a:pPr/>
              <a:t>1</a:t>
            </a:fld>
            <a:endParaRPr lang="en-US" altLang="ja-JP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 alt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22C7F-A399-024A-BF06-1B599EA4D9A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9709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30E48-A18F-CF4E-AB9A-A2B5AF5F8D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130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176BE-67CC-E948-BDBC-7B94108E34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033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50E07-7D68-6640-8D85-7DF294A69FA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9948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57C9A-BF55-DD45-AA2F-033F03B98A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0659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C315F-3551-FD41-BB02-F00612468E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3598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5F43C-8157-3A46-8C87-1135145095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8144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C369-B94C-0445-8B61-F648EA68B8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8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0C0AF-47B0-9241-B864-A63CDEBE68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5740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DD625-4659-7D44-B3FF-7877D9B881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413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22A6B-ED3D-6044-8734-58F4898425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576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D2A029C3-9E57-3040-9544-B18292FF06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38" y="1714500"/>
            <a:ext cx="7772400" cy="1354460"/>
          </a:xfrm>
        </p:spPr>
        <p:txBody>
          <a:bodyPr/>
          <a:lstStyle/>
          <a:p>
            <a:pPr eaLnBrk="1" hangingPunct="1"/>
            <a:r>
              <a:rPr lang="ja-JP" altLang="en-US" dirty="0">
                <a:latin typeface="Arial" charset="0"/>
                <a:ea typeface="ＭＳ Ｐゴシック" charset="0"/>
              </a:rPr>
              <a:t>プログラミング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言語論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/>
            </a:r>
            <a:br>
              <a:rPr lang="en-US" altLang="ja-JP" dirty="0" smtClean="0">
                <a:latin typeface="Arial" charset="0"/>
                <a:ea typeface="ＭＳ Ｐゴシック" charset="0"/>
              </a:rPr>
            </a:br>
            <a:r>
              <a:rPr lang="ja-JP" altLang="en-US" dirty="0" smtClean="0">
                <a:latin typeface="Arial" charset="0"/>
                <a:ea typeface="ＭＳ Ｐゴシック" charset="0"/>
              </a:rPr>
              <a:t>参考資料</a:t>
            </a:r>
            <a:endParaRPr lang="en-US" altLang="ja-JP" dirty="0">
              <a:latin typeface="Arial" charset="0"/>
              <a:ea typeface="ＭＳ Ｐゴシック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43063" y="4786313"/>
            <a:ext cx="5715000" cy="642937"/>
          </a:xfrm>
        </p:spPr>
        <p:txBody>
          <a:bodyPr/>
          <a:lstStyle/>
          <a:p>
            <a:pPr eaLnBrk="1" hangingPunct="1"/>
            <a:r>
              <a:rPr lang="ja-JP" altLang="en-US">
                <a:latin typeface="Arial" charset="0"/>
                <a:ea typeface="ＭＳ Ｐゴシック" charset="0"/>
              </a:rPr>
              <a:t>情報工学科　篠埜　功</a:t>
            </a:r>
          </a:p>
        </p:txBody>
      </p:sp>
      <p:sp>
        <p:nvSpPr>
          <p:cNvPr id="15363" name="正方形/長方形 3"/>
          <p:cNvSpPr>
            <a:spLocks noChangeArrowheads="1"/>
          </p:cNvSpPr>
          <p:nvPr/>
        </p:nvSpPr>
        <p:spPr bwMode="auto">
          <a:xfrm>
            <a:off x="1592263" y="3286125"/>
            <a:ext cx="557212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ja-JP" altLang="en-US" sz="3200" b="0" dirty="0" smtClean="0"/>
              <a:t>第</a:t>
            </a:r>
            <a:r>
              <a:rPr lang="en-US" altLang="ja-JP" sz="3200" b="0" dirty="0"/>
              <a:t>8</a:t>
            </a:r>
            <a:r>
              <a:rPr lang="ja-JP" altLang="en-US" sz="3200" b="0" dirty="0" smtClean="0"/>
              <a:t>回</a:t>
            </a:r>
            <a:r>
              <a:rPr lang="ja-JP" altLang="en-US" sz="3200" b="0" dirty="0"/>
              <a:t>　型</a:t>
            </a:r>
            <a:endParaRPr lang="en-US" altLang="ja-JP" sz="32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タイトル 1"/>
          <p:cNvSpPr>
            <a:spLocks noGrp="1"/>
          </p:cNvSpPr>
          <p:nvPr>
            <p:ph type="title"/>
          </p:nvPr>
        </p:nvSpPr>
        <p:spPr>
          <a:xfrm>
            <a:off x="685800" y="404813"/>
            <a:ext cx="7772400" cy="676275"/>
          </a:xfrm>
        </p:spPr>
        <p:txBody>
          <a:bodyPr/>
          <a:lstStyle/>
          <a:p>
            <a:r>
              <a:rPr lang="ja-JP" altLang="en-US">
                <a:latin typeface="Arial" charset="0"/>
                <a:ea typeface="ＭＳ Ｐゴシック" charset="0"/>
              </a:rPr>
              <a:t>（参考）</a:t>
            </a:r>
          </a:p>
        </p:txBody>
      </p:sp>
      <p:sp>
        <p:nvSpPr>
          <p:cNvPr id="21506" name="正方形/長方形 3"/>
          <p:cNvSpPr>
            <a:spLocks noChangeArrowheads="1"/>
          </p:cNvSpPr>
          <p:nvPr/>
        </p:nvSpPr>
        <p:spPr bwMode="auto">
          <a:xfrm>
            <a:off x="755650" y="1341438"/>
            <a:ext cx="7129463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2800" b="0"/>
              <a:t>２次元配列に関し以下の等式が成立する。</a:t>
            </a:r>
            <a:endParaRPr lang="en-US" altLang="ja-JP" sz="2800" b="0"/>
          </a:p>
          <a:p>
            <a:r>
              <a:rPr lang="en-US" altLang="ja-JP" sz="2800" b="0"/>
              <a:t>  (1) &amp;b[ i ] + j = &amp;b[ i + j ]</a:t>
            </a:r>
          </a:p>
          <a:p>
            <a:r>
              <a:rPr lang="en-US" altLang="ja-JP" sz="2800" b="0"/>
              <a:t>  (2) &amp;b[ i ] [ j ] + k = &amp;b[ i ] [ j + k ]</a:t>
            </a:r>
          </a:p>
          <a:p>
            <a:r>
              <a:rPr lang="ja-JP" altLang="en-US" sz="2800" b="0"/>
              <a:t>（</a:t>
            </a:r>
            <a:r>
              <a:rPr lang="en-US" altLang="ja-JP" sz="2800" b="0"/>
              <a:t>i, j, k</a:t>
            </a:r>
            <a:r>
              <a:rPr lang="ja-JP" altLang="en-US" sz="2800" b="0"/>
              <a:t>は整数。）</a:t>
            </a:r>
            <a:endParaRPr lang="en-US" altLang="ja-JP" sz="2800" b="0"/>
          </a:p>
        </p:txBody>
      </p:sp>
      <p:sp>
        <p:nvSpPr>
          <p:cNvPr id="21507" name="テキスト ボックス 1"/>
          <p:cNvSpPr txBox="1">
            <a:spLocks noChangeArrowheads="1"/>
          </p:cNvSpPr>
          <p:nvPr/>
        </p:nvSpPr>
        <p:spPr bwMode="auto">
          <a:xfrm>
            <a:off x="467545" y="3284984"/>
            <a:ext cx="7920880" cy="310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/>
              <a:t>上記の</a:t>
            </a:r>
            <a:r>
              <a:rPr lang="ja-JP" altLang="en-US" sz="2800" b="0" dirty="0"/>
              <a:t>等式</a:t>
            </a:r>
            <a:r>
              <a:rPr lang="en-US" sz="2800" b="0" dirty="0"/>
              <a:t>は</a:t>
            </a:r>
            <a:r>
              <a:rPr lang="en-US" sz="2800" b="0" dirty="0" smtClean="0"/>
              <a:t>、</a:t>
            </a:r>
            <a:r>
              <a:rPr lang="en-US" altLang="ja-JP" sz="2800" b="0" dirty="0" smtClean="0"/>
              <a:t>e1 </a:t>
            </a:r>
            <a:r>
              <a:rPr lang="en-US" altLang="ja-JP" sz="2800" b="0" dirty="0"/>
              <a:t>[e2] = *(e1 + e2)  </a:t>
            </a:r>
            <a:r>
              <a:rPr lang="ja-JP" altLang="en-US" sz="2800" b="0" dirty="0" smtClean="0"/>
              <a:t>（</a:t>
            </a:r>
            <a:r>
              <a:rPr lang="en-US" altLang="ja-JP" sz="2800" b="0" dirty="0" smtClean="0"/>
              <a:t>syntax </a:t>
            </a:r>
            <a:r>
              <a:rPr lang="en-US" altLang="ja-JP" sz="2800" b="0" dirty="0"/>
              <a:t>sugar, </a:t>
            </a:r>
            <a:r>
              <a:rPr lang="ja-JP" altLang="en-US" sz="2800" b="0" dirty="0"/>
              <a:t>プロ</a:t>
            </a:r>
            <a:r>
              <a:rPr lang="ja-JP" altLang="en-US" sz="2800" b="0" dirty="0" smtClean="0"/>
              <a:t>入</a:t>
            </a:r>
            <a:r>
              <a:rPr lang="en-US" altLang="ja-JP" sz="2800" b="0" dirty="0" smtClean="0"/>
              <a:t>2</a:t>
            </a:r>
            <a:r>
              <a:rPr lang="ja-JP" altLang="en-US" sz="2800" b="0" dirty="0" smtClean="0"/>
              <a:t>で説明済）および</a:t>
            </a:r>
            <a:r>
              <a:rPr lang="en-US" altLang="ja-JP" sz="2800" b="0" dirty="0" smtClean="0"/>
              <a:t> </a:t>
            </a:r>
            <a:r>
              <a:rPr lang="en-US" altLang="ja-JP" sz="2800" b="0" dirty="0"/>
              <a:t>&amp;(*e) = e </a:t>
            </a:r>
            <a:r>
              <a:rPr lang="ja-JP" altLang="en-US" sz="2800" b="0" dirty="0"/>
              <a:t>（および</a:t>
            </a:r>
            <a:r>
              <a:rPr lang="en-US" altLang="ja-JP" sz="2800" b="0" dirty="0"/>
              <a:t>+</a:t>
            </a:r>
            <a:r>
              <a:rPr lang="ja-JP" altLang="en-US" sz="2800" b="0" dirty="0"/>
              <a:t>の結合性）から導かれる。</a:t>
            </a:r>
            <a:endParaRPr lang="en-US" altLang="ja-JP" sz="2800" b="0" dirty="0"/>
          </a:p>
          <a:p>
            <a:r>
              <a:rPr lang="en-US" altLang="ja-JP" sz="2800" b="0" dirty="0"/>
              <a:t>(1)</a:t>
            </a:r>
            <a:r>
              <a:rPr lang="ja-JP" altLang="en-US" sz="2800" b="0" dirty="0"/>
              <a:t>の左辺</a:t>
            </a:r>
            <a:r>
              <a:rPr lang="en-US" altLang="ja-JP" sz="2800" b="0" dirty="0"/>
              <a:t> = &amp;(*(b +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)) + j = b +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+ j</a:t>
            </a:r>
          </a:p>
          <a:p>
            <a:r>
              <a:rPr lang="en-US" altLang="ja-JP" sz="2800" b="0" dirty="0"/>
              <a:t>(1)</a:t>
            </a:r>
            <a:r>
              <a:rPr lang="ja-JP" altLang="en-US" sz="2800" b="0" dirty="0"/>
              <a:t>の右辺</a:t>
            </a:r>
            <a:r>
              <a:rPr lang="en-US" altLang="ja-JP" sz="2800" b="0" dirty="0"/>
              <a:t> = &amp;(*(b +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+ j)) = b +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+ j</a:t>
            </a:r>
          </a:p>
          <a:p>
            <a:r>
              <a:rPr lang="en-US" altLang="ja-JP" sz="2800" b="0" dirty="0"/>
              <a:t>(2)</a:t>
            </a:r>
            <a:r>
              <a:rPr lang="ja-JP" altLang="en-US" sz="2800" b="0" dirty="0"/>
              <a:t>の左辺</a:t>
            </a:r>
            <a:r>
              <a:rPr lang="en-US" altLang="ja-JP" sz="2800" b="0" dirty="0"/>
              <a:t> = &amp;(*(b[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] + j)) + k = b[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] + j + k</a:t>
            </a:r>
          </a:p>
          <a:p>
            <a:r>
              <a:rPr lang="en-US" altLang="ja-JP" sz="2800" b="0" dirty="0"/>
              <a:t>(2)</a:t>
            </a:r>
            <a:r>
              <a:rPr lang="ja-JP" altLang="en-US" sz="2800" b="0" dirty="0"/>
              <a:t>の右辺</a:t>
            </a:r>
            <a:r>
              <a:rPr lang="en-US" altLang="ja-JP" sz="2800" b="0" dirty="0"/>
              <a:t> = &amp;(*(b[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] + j + k)) = b[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] + j + 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新しいプレゼンテーション">
  <a:themeElements>
    <a:clrScheme name="新しいプレゼンテーショ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新しいプレゼンテーショ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新しいプレゼンテーショ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1304</TotalTime>
  <Words>221</Words>
  <Application>Microsoft Macintosh PowerPoint</Application>
  <PresentationFormat>画面に合わせる (4:3)</PresentationFormat>
  <Paragraphs>14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新しいプレゼンテーション</vt:lpstr>
      <vt:lpstr>プログラミング言語論 参考資料</vt:lpstr>
      <vt:lpstr>（参考）</vt:lpstr>
    </vt:vector>
  </TitlesOfParts>
  <Company>Shibaura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プログラミング言語論1</dc:title>
  <dc:creator>Isao Sasano</dc:creator>
  <cp:lastModifiedBy>Sasano Isao</cp:lastModifiedBy>
  <cp:revision>419</cp:revision>
  <dcterms:created xsi:type="dcterms:W3CDTF">2006-11-28T12:30:10Z</dcterms:created>
  <dcterms:modified xsi:type="dcterms:W3CDTF">2017-09-17T15:33:06Z</dcterms:modified>
</cp:coreProperties>
</file>