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8" r:id="rId2"/>
    <p:sldId id="30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3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52028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</a:t>
            </a:r>
            <a:r>
              <a:rPr lang="en-US" altLang="ja-JP" sz="3600" dirty="0"/>
              <a:t>l</a:t>
            </a:r>
            <a:r>
              <a:rPr lang="en-US" altLang="ja-JP" sz="3600" dirty="0" smtClean="0"/>
              <a:t>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6: Types</a:t>
            </a:r>
            <a:br>
              <a:rPr lang="en-US" altLang="ja-JP" sz="3600" dirty="0" smtClean="0"/>
            </a:br>
            <a:r>
              <a:rPr lang="en-US" altLang="ja-JP" sz="3600" dirty="0" smtClean="0"/>
              <a:t>Supplemental material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3703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772400" cy="676275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Just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for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reference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1506" name="正方形/長方形 3"/>
          <p:cNvSpPr>
            <a:spLocks noChangeArrowheads="1"/>
          </p:cNvSpPr>
          <p:nvPr/>
        </p:nvSpPr>
        <p:spPr bwMode="auto">
          <a:xfrm>
            <a:off x="755650" y="1341438"/>
            <a:ext cx="71294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800" b="0" dirty="0" smtClean="0"/>
              <a:t>The following equations hold.</a:t>
            </a:r>
            <a:endParaRPr lang="en-US" altLang="ja-JP" sz="2800" b="0" dirty="0"/>
          </a:p>
          <a:p>
            <a:r>
              <a:rPr lang="en-US" altLang="ja-JP" sz="2800" b="0" dirty="0"/>
              <a:t>  (1)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=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 ]</a:t>
            </a:r>
          </a:p>
          <a:p>
            <a:r>
              <a:rPr lang="en-US" altLang="ja-JP" sz="2800" b="0" dirty="0"/>
              <a:t>  (2)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[ j ] + k = &amp;b[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[ j + k ]</a:t>
            </a:r>
          </a:p>
          <a:p>
            <a:r>
              <a:rPr lang="ja-JP" altLang="en-US" sz="2800" b="0" dirty="0" smtClean="0"/>
              <a:t>（</a:t>
            </a:r>
            <a:r>
              <a:rPr lang="en-US" altLang="ja-JP" sz="2800" b="0" dirty="0" smtClean="0"/>
              <a:t>where </a:t>
            </a:r>
            <a:r>
              <a:rPr lang="en-US" altLang="ja-JP" sz="2800" b="0" dirty="0" err="1" smtClean="0"/>
              <a:t>i</a:t>
            </a:r>
            <a:r>
              <a:rPr lang="en-US" altLang="ja-JP" sz="2800" b="0" dirty="0"/>
              <a:t>, j, </a:t>
            </a:r>
            <a:r>
              <a:rPr lang="en-US" altLang="ja-JP" sz="2800" b="0" dirty="0" smtClean="0"/>
              <a:t>k are integers.)</a:t>
            </a:r>
            <a:endParaRPr lang="en-US" altLang="ja-JP" sz="2800" b="0" dirty="0"/>
          </a:p>
        </p:txBody>
      </p:sp>
      <p:sp>
        <p:nvSpPr>
          <p:cNvPr id="21507" name="テキスト ボックス 1"/>
          <p:cNvSpPr txBox="1">
            <a:spLocks noChangeArrowheads="1"/>
          </p:cNvSpPr>
          <p:nvPr/>
        </p:nvSpPr>
        <p:spPr bwMode="auto">
          <a:xfrm>
            <a:off x="467545" y="3284984"/>
            <a:ext cx="7920880" cy="310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/>
              <a:t>The above equations are derived from </a:t>
            </a:r>
            <a:r>
              <a:rPr lang="en-US" altLang="ja-JP" sz="2800" b="0" dirty="0" smtClean="0"/>
              <a:t>e1 </a:t>
            </a:r>
            <a:r>
              <a:rPr lang="en-US" altLang="ja-JP" sz="2800" b="0" dirty="0"/>
              <a:t>[e2] = *(e1 + e2)  </a:t>
            </a:r>
            <a:r>
              <a:rPr lang="en-US" altLang="ja-JP" sz="2800" b="0" dirty="0" smtClean="0"/>
              <a:t>(syntax sugar) and &amp;</a:t>
            </a:r>
            <a:r>
              <a:rPr lang="en-US" altLang="ja-JP" sz="2800" b="0" dirty="0"/>
              <a:t>(*e) = e </a:t>
            </a:r>
            <a:r>
              <a:rPr lang="en-US" altLang="ja-JP" sz="2800" b="0" dirty="0" smtClean="0"/>
              <a:t>(and the associativity of the operator +). </a:t>
            </a:r>
            <a:endParaRPr lang="en-US" altLang="ja-JP" sz="2800" b="0" dirty="0"/>
          </a:p>
          <a:p>
            <a:r>
              <a:rPr lang="en-US" altLang="ja-JP" sz="2800" b="0" dirty="0"/>
              <a:t>(1</a:t>
            </a:r>
            <a:r>
              <a:rPr lang="en-US" altLang="ja-JP" sz="2800" b="0" dirty="0" smtClean="0"/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LHS </a:t>
            </a:r>
            <a:r>
              <a:rPr lang="en-US" altLang="ja-JP" sz="2800" b="0" dirty="0"/>
              <a:t>= &amp;(*(b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)) + j = 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</a:t>
            </a:r>
          </a:p>
          <a:p>
            <a:r>
              <a:rPr lang="en-US" altLang="ja-JP" sz="2800" b="0" dirty="0"/>
              <a:t>(1</a:t>
            </a:r>
            <a:r>
              <a:rPr lang="en-US" altLang="ja-JP" sz="2800" b="0" dirty="0" smtClean="0"/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RHS </a:t>
            </a:r>
            <a:r>
              <a:rPr lang="en-US" altLang="ja-JP" sz="2800" b="0" dirty="0"/>
              <a:t>= &amp;(*(b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j)) = b +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+ j</a:t>
            </a:r>
          </a:p>
          <a:p>
            <a:r>
              <a:rPr lang="en-US" altLang="ja-JP" sz="2800" b="0" dirty="0"/>
              <a:t>(2</a:t>
            </a:r>
            <a:r>
              <a:rPr lang="en-US" altLang="ja-JP" sz="2800" b="0" dirty="0" smtClean="0"/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LHS </a:t>
            </a:r>
            <a:r>
              <a:rPr lang="en-US" altLang="ja-JP" sz="2800" b="0" dirty="0"/>
              <a:t>= &amp;(*(b[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j)) + k = 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</a:t>
            </a:r>
          </a:p>
          <a:p>
            <a:r>
              <a:rPr lang="en-US" altLang="ja-JP" sz="2800" b="0" dirty="0"/>
              <a:t>(2</a:t>
            </a:r>
            <a:r>
              <a:rPr lang="en-US" altLang="ja-JP" sz="2800" b="0" dirty="0" smtClean="0"/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RHS </a:t>
            </a:r>
            <a:r>
              <a:rPr lang="en-US" altLang="ja-JP" sz="2800" b="0" dirty="0"/>
              <a:t>= &amp;(*(b[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k)) = b[ </a:t>
            </a:r>
            <a:r>
              <a:rPr lang="en-US" altLang="ja-JP" sz="2800" b="0" dirty="0" err="1"/>
              <a:t>i</a:t>
            </a:r>
            <a:r>
              <a:rPr lang="en-US" altLang="ja-JP" sz="2800" b="0" dirty="0"/>
              <a:t> ] + j + 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214</Words>
  <Application>Microsoft Macintosh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新しいプレゼンテーション</vt:lpstr>
      <vt:lpstr>Principles of programming languages  6: Types Supplemental material</vt:lpstr>
      <vt:lpstr>Just for reference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Isao Sasano</cp:lastModifiedBy>
  <cp:revision>423</cp:revision>
  <dcterms:created xsi:type="dcterms:W3CDTF">2006-11-28T12:30:10Z</dcterms:created>
  <dcterms:modified xsi:type="dcterms:W3CDTF">2014-10-24T05:56:08Z</dcterms:modified>
</cp:coreProperties>
</file>